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g01Xyf232hJFmG9jYp+kpqWAlNo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customschemas.google.com/relationships/presentationmetadata" Target="meta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9T07:48:14.544">
    <p:pos x="1484" y="761"/>
    <p:text>+sofia@ironhack.com change diagram for the new one!
_Assigned to you_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7-09T07:56:24.955">
    <p:pos x="6000" y="0"/>
    <p:text>+himanshu.aggarwal@ironhack.com can you dcescribe what tool you use for the different things (bullets: machine learning, etl, querying, visualization, etc.)
_Assigned to Himanshu Aggarwal_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61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61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3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63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63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8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9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9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Intro to Data Analytics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364" name="Google Shape;364;p1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Non-relational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1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1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0" name="Google Shape;3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Analyst: the skill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Data Analysis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Arsenal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an image about the data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/>
          <p:nvPr/>
        </p:nvSpPr>
        <p:spPr>
          <a:xfrm>
            <a:off x="508100" y="4505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"/>
          <p:cNvSpPr txBox="1"/>
          <p:nvPr>
            <p:ph idx="4294967295" type="title"/>
          </p:nvPr>
        </p:nvSpPr>
        <p:spPr>
          <a:xfrm>
            <a:off x="2065625" y="2245500"/>
            <a:ext cx="5055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IS MONEY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"/>
          <p:cNvSpPr txBox="1"/>
          <p:nvPr>
            <p:ph idx="4294967295" type="title"/>
          </p:nvPr>
        </p:nvSpPr>
        <p:spPr>
          <a:xfrm>
            <a:off x="1256525" y="519500"/>
            <a:ext cx="5865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IS INFORMATION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💸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</a:t>
            </a:r>
            <a:r>
              <a:rPr b="1" i="0" lang="en" sz="1400" u="none" cap="none" strike="noStrike">
                <a:solidFill>
                  <a:srgbClr val="F27471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b="1" i="0" sz="1400" u="none" cap="none" strike="noStrike">
              <a:solidFill>
                <a:srgbClr val="F274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💼 Sharp business acumen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⚙️ Problem-solving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🧪 Technical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Analyst</a:t>
            </a: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Skill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Tasks &amp; responsibilities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detailed business analysis, outlining problems, opportunities and solutions for a business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 and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business requirements and reporting them back to stakeholders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Documenting results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👚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Cases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you will find in the industry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Fraud detection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Churn analysis and prediction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Trading/Portfolio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Risk management 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Retail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segmentation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Trends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Competitive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Direct marketing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Recommendations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Sentiment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Consumer behaviour trends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Network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service analysis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Predictive maintenance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Supply chain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Resource optimisation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🏭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Identify Data Sources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Data engineers or architects</a:t>
            </a:r>
            <a:endParaRPr b="0" i="0" sz="9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design ETL process</a:t>
            </a:r>
            <a:endParaRPr b="0" i="1" sz="9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>
            <p:ph idx="4294967295" type="title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INTO INSIGHTS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>
            <p:ph idx="4294967295" type="title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TURN DATA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🥼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Arial"/>
                <a:ea typeface="Arial"/>
                <a:cs typeface="Arial"/>
                <a:sym typeface="Arial"/>
              </a:rPr>
              <a:t>This is where the Data Analyst comes to play</a:t>
            </a:r>
            <a:endParaRPr b="0" i="0" sz="1400" u="none" cap="none" strike="noStrike">
              <a:solidFill>
                <a:srgbClr val="D0D0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Different Tools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different purposes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